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2" r:id="rId16"/>
    <p:sldId id="269" r:id="rId17"/>
    <p:sldId id="270" r:id="rId18"/>
    <p:sldId id="273" r:id="rId19"/>
    <p:sldId id="274" r:id="rId20"/>
    <p:sldId id="275" r:id="rId21"/>
    <p:sldId id="27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0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41CED145-E05D-438E-BA13-FCDE8753D976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965E7612-3CED-489E-9897-9FDF1E999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4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B830960-E96E-4B6E-AABE-FC114D0633B5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2396-25D6-4E87-857B-FD74B54B6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960-E96E-4B6E-AABE-FC114D0633B5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2396-25D6-4E87-857B-FD74B54B6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960-E96E-4B6E-AABE-FC114D0633B5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2396-25D6-4E87-857B-FD74B54B6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960-E96E-4B6E-AABE-FC114D0633B5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2396-25D6-4E87-857B-FD74B54B6F3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960-E96E-4B6E-AABE-FC114D0633B5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2396-25D6-4E87-857B-FD74B54B6F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960-E96E-4B6E-AABE-FC114D0633B5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2396-25D6-4E87-857B-FD74B54B6F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960-E96E-4B6E-AABE-FC114D0633B5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2396-25D6-4E87-857B-FD74B54B6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960-E96E-4B6E-AABE-FC114D0633B5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2396-25D6-4E87-857B-FD74B54B6F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960-E96E-4B6E-AABE-FC114D0633B5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2396-25D6-4E87-857B-FD74B54B6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960-E96E-4B6E-AABE-FC114D0633B5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2396-25D6-4E87-857B-FD74B54B6F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960-E96E-4B6E-AABE-FC114D0633B5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2396-25D6-4E87-857B-FD74B54B6F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830960-E96E-4B6E-AABE-FC114D0633B5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AA2396-25D6-4E87-857B-FD74B54B6F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Lesson 20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32666"/>
            <a:ext cx="6400800" cy="762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Family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5943600" y="3835063"/>
            <a:ext cx="2529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6000" dirty="0" smtClean="0"/>
              <a:t>عائِلَة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050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your name?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71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My name is: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392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your sister’s name?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Her name is: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429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8000" dirty="0" smtClean="0"/>
              <a:t>Uncle from the father’s side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4674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8000" dirty="0" smtClean="0"/>
              <a:t>Uncle from the mother’s side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3872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8000" dirty="0" smtClean="0"/>
              <a:t>Aunt from the father’s side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9935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8000" dirty="0" smtClean="0"/>
              <a:t>Aunt from the Mother’s side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61917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Grand father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69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Grand Mother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15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Step Dad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765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Step Mom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922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657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List all opposite that you have learned about so far.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585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Step Brother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366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Step Mother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215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about family and family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Father</a:t>
            </a:r>
          </a:p>
          <a:p>
            <a:r>
              <a:rPr lang="en-US" sz="4800" dirty="0" smtClean="0"/>
              <a:t>This is my father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562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Mother</a:t>
            </a:r>
          </a:p>
          <a:p>
            <a:r>
              <a:rPr lang="en-US" sz="5400" dirty="0" smtClean="0"/>
              <a:t>This is my mother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Husband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71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This is my husband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006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This is my wife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Wife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992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47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This is my brother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147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This is my sister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663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This is my son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505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102</TotalTime>
  <Words>120</Words>
  <Application>Microsoft Office PowerPoint</Application>
  <PresentationFormat>On-screen Show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Times New Roman</vt:lpstr>
      <vt:lpstr>Wingdings</vt:lpstr>
      <vt:lpstr>Couture</vt:lpstr>
      <vt:lpstr>Lesson 20</vt:lpstr>
      <vt:lpstr>Do Now</vt:lpstr>
      <vt:lpstr>Learning about family and family tree</vt:lpstr>
      <vt:lpstr>Family</vt:lpstr>
      <vt:lpstr>Husband</vt:lpstr>
      <vt:lpstr>This is my wife</vt:lpstr>
      <vt:lpstr>Brother</vt:lpstr>
      <vt:lpstr>Sister</vt:lpstr>
      <vt:lpstr>Son</vt:lpstr>
      <vt:lpstr>What is your name?</vt:lpstr>
      <vt:lpstr>What is your sister’s name?</vt:lpstr>
      <vt:lpstr>Family</vt:lpstr>
      <vt:lpstr>Family</vt:lpstr>
      <vt:lpstr>Family</vt:lpstr>
      <vt:lpstr>Family</vt:lpstr>
      <vt:lpstr>Family</vt:lpstr>
      <vt:lpstr>Family</vt:lpstr>
      <vt:lpstr>Family</vt:lpstr>
      <vt:lpstr>Family</vt:lpstr>
      <vt:lpstr>Family</vt:lpstr>
      <vt:lpstr>Family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20</dc:title>
  <dc:creator>NPCSD</dc:creator>
  <cp:lastModifiedBy>Kurzban, Souad</cp:lastModifiedBy>
  <cp:revision>11</cp:revision>
  <cp:lastPrinted>2014-03-14T16:12:25Z</cp:lastPrinted>
  <dcterms:created xsi:type="dcterms:W3CDTF">2013-12-09T14:48:42Z</dcterms:created>
  <dcterms:modified xsi:type="dcterms:W3CDTF">2016-03-30T16:33:44Z</dcterms:modified>
</cp:coreProperties>
</file>